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1"/>
  </p:sldMasterIdLst>
  <p:sldIdLst>
    <p:sldId id="295" r:id="rId2"/>
    <p:sldId id="325" r:id="rId3"/>
    <p:sldId id="296" r:id="rId4"/>
    <p:sldId id="256" r:id="rId5"/>
    <p:sldId id="262" r:id="rId6"/>
    <p:sldId id="264" r:id="rId7"/>
    <p:sldId id="260" r:id="rId8"/>
    <p:sldId id="263" r:id="rId9"/>
    <p:sldId id="312" r:id="rId10"/>
    <p:sldId id="331" r:id="rId11"/>
    <p:sldId id="266" r:id="rId12"/>
    <p:sldId id="316" r:id="rId13"/>
    <p:sldId id="317" r:id="rId14"/>
    <p:sldId id="318" r:id="rId15"/>
    <p:sldId id="313" r:id="rId16"/>
    <p:sldId id="328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314" r:id="rId26"/>
    <p:sldId id="329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27" r:id="rId36"/>
    <p:sldId id="290" r:id="rId37"/>
    <p:sldId id="291" r:id="rId38"/>
    <p:sldId id="292" r:id="rId39"/>
    <p:sldId id="293" r:id="rId40"/>
    <p:sldId id="294" r:id="rId41"/>
    <p:sldId id="315" r:id="rId42"/>
    <p:sldId id="330" r:id="rId43"/>
    <p:sldId id="319" r:id="rId44"/>
    <p:sldId id="320" r:id="rId45"/>
    <p:sldId id="321" r:id="rId46"/>
    <p:sldId id="322" r:id="rId47"/>
    <p:sldId id="323" r:id="rId48"/>
    <p:sldId id="324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981200"/>
            <a:ext cx="85344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AF784BB-6992-49F3-AB68-3A111F00D681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BD5C43B-4556-41BB-8974-17B4FFB48F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www.brainpop.com/technology/computersandinternet/informationprivacy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www.brainpop.com/technology/computersandinternet/computerviruses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rainpop.com/technology/computersandinternet/onlinesafety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www.brainpop.com/technology/computersandinternet/digitaletiquette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cindy123@gmail.com" TargetMode="External"/><Relationship Id="rId3" Type="http://schemas.openxmlformats.org/officeDocument/2006/relationships/hyperlink" Target="mailto:corrine456@gmail.com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cindy123@gmail.com" TargetMode="External"/><Relationship Id="rId3" Type="http://schemas.openxmlformats.org/officeDocument/2006/relationships/hyperlink" Target="mailto:corrine456@gmail.com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www.brainpop.com/technology/computersandinternet/cyberbullying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Relationship Id="rId3" Type="http://schemas.openxmlformats.org/officeDocument/2006/relationships/image" Target="../media/image26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www.brainpop.com/technology/computersandinternet/socialnetworking/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808976" cy="1088136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Wise Web Use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438400"/>
            <a:ext cx="6248400" cy="3614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10583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hlinkClick r:id="rId2"/>
              </a:rPr>
              <a:t>http://www.brainpop.com/technology/computersandinternet/informationprivacy</a:t>
            </a:r>
            <a:r>
              <a:rPr lang="en-US" sz="3600" dirty="0" smtClean="0">
                <a:hlinkClick r:id="rId2"/>
              </a:rPr>
              <a:t>/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07921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Computer  Viruses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057400"/>
            <a:ext cx="2819400" cy="2819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4191000"/>
            <a:ext cx="2695510" cy="198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886200"/>
            <a:ext cx="2372528" cy="215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1336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But what is a virus?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virus is….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program that can greatly harm your computer</a:t>
            </a:r>
          </a:p>
          <a:p>
            <a:r>
              <a:rPr lang="en-US" dirty="0" smtClean="0"/>
              <a:t>It can…</a:t>
            </a:r>
          </a:p>
          <a:p>
            <a:pPr lvl="1"/>
            <a:r>
              <a:rPr lang="en-US" dirty="0" smtClean="0"/>
              <a:t>Send out your personal information</a:t>
            </a:r>
          </a:p>
          <a:p>
            <a:pPr lvl="1"/>
            <a:r>
              <a:rPr lang="en-US" dirty="0" smtClean="0"/>
              <a:t>Permanently damage your computer</a:t>
            </a:r>
          </a:p>
          <a:p>
            <a:pPr lvl="1"/>
            <a:r>
              <a:rPr lang="en-US" dirty="0" smtClean="0"/>
              <a:t>Delete important files</a:t>
            </a:r>
          </a:p>
          <a:p>
            <a:pPr lvl="1"/>
            <a:r>
              <a:rPr lang="en-US" dirty="0" smtClean="0"/>
              <a:t>Slow down your computer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prevent viruses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Don’t open any chain letters from people you don’t know and don’t open any chain mail even if it’s from your friends</a:t>
            </a:r>
          </a:p>
          <a:p>
            <a:r>
              <a:rPr lang="en-US" dirty="0" smtClean="0"/>
              <a:t>Don’t open any suspicious attachments</a:t>
            </a:r>
          </a:p>
          <a:p>
            <a:r>
              <a:rPr lang="en-US" dirty="0" smtClean="0"/>
              <a:t>Don’t click any pop-ups that say you have won something. There may be a virus on it.</a:t>
            </a:r>
          </a:p>
          <a:p>
            <a:r>
              <a:rPr lang="en-US" dirty="0" smtClean="0"/>
              <a:t>Run security scans frequently</a:t>
            </a:r>
          </a:p>
          <a:p>
            <a:r>
              <a:rPr lang="en-US" dirty="0" smtClean="0"/>
              <a:t>Tell an adult immediately if you contract a virus</a:t>
            </a:r>
          </a:p>
          <a:p>
            <a:r>
              <a:rPr lang="en-US" dirty="0" smtClean="0"/>
              <a:t>Don’t download anything from any website without an adult’s permission or click on any pop-ups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5400" dirty="0" smtClean="0"/>
          </a:p>
          <a:p>
            <a:pPr>
              <a:buNone/>
            </a:pP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Instead…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105835"/>
            <a:ext cx="868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hlinkClick r:id="rId2"/>
              </a:rPr>
              <a:t>http://www.brainpop.com/technology/computersandinternet/computerviruses</a:t>
            </a:r>
            <a:r>
              <a:rPr lang="en-US" sz="3200" dirty="0" smtClean="0">
                <a:hlinkClick r:id="rId2"/>
              </a:rPr>
              <a:t>/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44766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85800"/>
            <a:ext cx="7808976" cy="1088136"/>
          </a:xfrm>
        </p:spPr>
        <p:txBody>
          <a:bodyPr>
            <a:normAutofit/>
          </a:bodyPr>
          <a:lstStyle/>
          <a:p>
            <a:r>
              <a:rPr lang="en-US" dirty="0" smtClean="0"/>
              <a:t>Netiquette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286000"/>
            <a:ext cx="2625969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343400"/>
            <a:ext cx="1894921" cy="1790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4267200"/>
            <a:ext cx="2400300" cy="1795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Netiquette?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5000" indent="-635000"/>
            <a:r>
              <a:rPr lang="en-US" sz="4800" dirty="0" smtClean="0"/>
              <a:t>Netiquette is how you behave on the Internet </a:t>
            </a:r>
          </a:p>
          <a:p>
            <a:pPr marL="635000" indent="-635000"/>
            <a:r>
              <a:rPr lang="en-US" sz="4800" dirty="0" smtClean="0"/>
              <a:t>Etiquette on the Internet!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4958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NEVER WRITE IN ALL CAPS!!!!!! 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IT LOOKS LIKE YOU ARE SCREAMING!!!!</a:t>
            </a:r>
          </a:p>
          <a:p>
            <a:pPr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>
              <a:hlinkClick r:id="rId2"/>
            </a:endParaRPr>
          </a:p>
          <a:p>
            <a:pPr marL="0" indent="0" algn="ctr">
              <a:buNone/>
            </a:pPr>
            <a:r>
              <a:rPr lang="en-US" sz="3200" dirty="0" smtClean="0">
                <a:hlinkClick r:id="rId2"/>
              </a:rPr>
              <a:t>http</a:t>
            </a:r>
            <a:r>
              <a:rPr lang="en-US" sz="3200" dirty="0">
                <a:hlinkClick r:id="rId2"/>
              </a:rPr>
              <a:t>://www.brainpop.com/technology/computersandinternet/onlinesafety</a:t>
            </a:r>
            <a:r>
              <a:rPr lang="en-US" sz="3200" dirty="0" smtClean="0">
                <a:hlinkClick r:id="rId2"/>
              </a:rPr>
              <a:t>/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96093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752600"/>
            <a:ext cx="7924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/>
              <a:t>Read your message before you send it. You never know what that tricky auto-correct (or other spell check) will do!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828800"/>
            <a:ext cx="89154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 smtClean="0"/>
              <a:t>If you wouldn’t say it in person, don’t say it online.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609600"/>
            <a:ext cx="6934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Use emoticons to express how you are feeling. This will help prevent people taking your message the wrong way. </a:t>
            </a:r>
            <a:endParaRPr lang="en-US" sz="4800" dirty="0"/>
          </a:p>
        </p:txBody>
      </p:sp>
      <p:pic>
        <p:nvPicPr>
          <p:cNvPr id="3074" name="Picture 2" descr="http://t2.gstatic.com/images?q=tbn:ANd9GcRrqgO3WG5XkXBey6whs3_qs74TLFgEodUSJ4hMhgl7KUjoM9GdZ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295818"/>
            <a:ext cx="2667000" cy="2562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76200" y="892076"/>
            <a:ext cx="5562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4800" b="1" dirty="0" smtClean="0"/>
              <a:t>DO</a:t>
            </a:r>
            <a:r>
              <a:rPr lang="en-US" sz="4800" dirty="0" smtClean="0"/>
              <a:t>: read your message before you send it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3200" y="320040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ctr"/>
            <a:r>
              <a:rPr lang="en-US" sz="4800" b="1" dirty="0" smtClean="0"/>
              <a:t>DO</a:t>
            </a:r>
            <a:r>
              <a:rPr lang="en-US" sz="4800" dirty="0" smtClean="0"/>
              <a:t>: only say things online that you would say in person </a:t>
            </a:r>
          </a:p>
        </p:txBody>
      </p:sp>
      <p:pic>
        <p:nvPicPr>
          <p:cNvPr id="4" name="Picture 2" descr="http://www.kravmaga-ikmf.com/userfiles/image/do-dont-sign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8693" y="609600"/>
            <a:ext cx="2743200" cy="2708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ctr"/>
            <a:r>
              <a:rPr lang="en-US" sz="4800" b="1" dirty="0" smtClean="0"/>
              <a:t>DON’T</a:t>
            </a:r>
            <a:r>
              <a:rPr lang="en-US" sz="4800" dirty="0" smtClean="0"/>
              <a:t>: be rude or arrogant even if you are just joking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5105400" y="4191000"/>
            <a:ext cx="3429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4800" b="1" dirty="0" smtClean="0"/>
              <a:t>DON’T</a:t>
            </a:r>
            <a:r>
              <a:rPr lang="en-US" sz="4800" dirty="0" smtClean="0"/>
              <a:t>: write in all caps </a:t>
            </a:r>
          </a:p>
        </p:txBody>
      </p:sp>
      <p:pic>
        <p:nvPicPr>
          <p:cNvPr id="4" name="Picture 2" descr="http://www.kravmaga-ikmf.com/userfiles/image/do-dont-sign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914400"/>
            <a:ext cx="2743200" cy="2708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5400" dirty="0" smtClean="0"/>
          </a:p>
          <a:p>
            <a:pPr>
              <a:buNone/>
            </a:pP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Instead…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105835"/>
            <a:ext cx="8534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hlinkClick r:id="rId2"/>
              </a:rPr>
              <a:t>http://www.brainpop.com/technology/computersandinternet/digitaletiquette</a:t>
            </a:r>
            <a:r>
              <a:rPr lang="en-US" sz="3200" dirty="0" smtClean="0">
                <a:hlinkClick r:id="rId2"/>
              </a:rPr>
              <a:t>/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43733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Cyberbullying </a:t>
            </a:r>
            <a:endParaRPr lang="en-US" dirty="0"/>
          </a:p>
        </p:txBody>
      </p:sp>
      <p:pic>
        <p:nvPicPr>
          <p:cNvPr id="1026" name="Picture 2" descr="C:\Users\cmasayko13\AppData\Local\Microsoft\Windows\Temporary Internet Files\Content.IE5\B8DG2TMA\MC9004348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419600"/>
            <a:ext cx="1828572" cy="1828572"/>
          </a:xfrm>
          <a:prstGeom prst="rect">
            <a:avLst/>
          </a:prstGeom>
          <a:noFill/>
        </p:spPr>
      </p:pic>
      <p:pic>
        <p:nvPicPr>
          <p:cNvPr id="1028" name="Picture 4" descr="C:\Users\cmasayko13\AppData\Local\Microsoft\Windows\Temporary Internet Files\Content.IE5\AX92REQV\MC90044203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4267200"/>
            <a:ext cx="1520825" cy="1895475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2286000"/>
            <a:ext cx="2896724" cy="276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From: </a:t>
            </a:r>
            <a:r>
              <a:rPr lang="en-US" dirty="0" smtClean="0">
                <a:hlinkClick r:id="rId2"/>
              </a:rPr>
              <a:t>cindy123@gmail.com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To: </a:t>
            </a:r>
            <a:r>
              <a:rPr lang="en-US" dirty="0" smtClean="0">
                <a:hlinkClick r:id="rId3"/>
              </a:rPr>
              <a:t>corrine456@gmail.com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Dear Corrine, </a:t>
            </a:r>
          </a:p>
          <a:p>
            <a:pPr>
              <a:buNone/>
            </a:pPr>
            <a:r>
              <a:rPr lang="en-US" dirty="0" smtClean="0"/>
              <a:t>I thought your hair looked terrible today…you probably haven’t brushed it for 3 years. HAHA :P</a:t>
            </a:r>
          </a:p>
          <a:p>
            <a:pPr>
              <a:buNone/>
            </a:pPr>
            <a:r>
              <a:rPr lang="en-US" dirty="0" smtClean="0"/>
              <a:t>-Cindy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  <a:p>
            <a:pPr>
              <a:buNone/>
            </a:pPr>
            <a:endParaRPr lang="en-US" sz="3600" dirty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endParaRPr lang="en-US" sz="3600" dirty="0"/>
          </a:p>
          <a:p>
            <a:pPr>
              <a:buNone/>
            </a:pP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447800"/>
            <a:ext cx="7315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4800" dirty="0" smtClean="0"/>
              <a:t>Definition</a:t>
            </a:r>
            <a:r>
              <a:rPr lang="en-US" sz="4800" dirty="0" smtClean="0">
                <a:sym typeface="Wingdings" pitchFamily="2" charset="2"/>
              </a:rPr>
              <a:t>-</a:t>
            </a:r>
          </a:p>
          <a:p>
            <a:r>
              <a:rPr lang="en-US" sz="4800" dirty="0" smtClean="0">
                <a:sym typeface="Wingdings" pitchFamily="2" charset="2"/>
              </a:rPr>
              <a:t>Bullying or </a:t>
            </a:r>
          </a:p>
          <a:p>
            <a:r>
              <a:rPr lang="en-US" sz="4800" dirty="0" smtClean="0">
                <a:sym typeface="Wingdings" pitchFamily="2" charset="2"/>
              </a:rPr>
              <a:t>Being mean, </a:t>
            </a:r>
          </a:p>
          <a:p>
            <a:r>
              <a:rPr lang="en-US" sz="4800" dirty="0" smtClean="0">
                <a:sym typeface="Wingdings" pitchFamily="2" charset="2"/>
              </a:rPr>
              <a:t>Rude, or intimidating </a:t>
            </a:r>
            <a:br>
              <a:rPr lang="en-US" sz="4800" dirty="0" smtClean="0">
                <a:sym typeface="Wingdings" pitchFamily="2" charset="2"/>
              </a:rPr>
            </a:br>
            <a:r>
              <a:rPr lang="en-US" sz="4800" dirty="0" smtClean="0">
                <a:sym typeface="Wingdings" pitchFamily="2" charset="2"/>
              </a:rPr>
              <a:t>on the internet </a:t>
            </a:r>
            <a:endParaRPr lang="en-US" sz="4800" dirty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3074" name="Picture 2" descr="C:\Users\cmasayko13\AppData\Local\Microsoft\Windows\Temporary Internet Files\Content.IE5\AX92REQV\MP90040182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8860" y="2937138"/>
            <a:ext cx="2615184" cy="3920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Be a Wise Web User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Privacy Patty</a:t>
            </a:r>
          </a:p>
          <a:p>
            <a:r>
              <a:rPr lang="en-US" dirty="0" smtClean="0"/>
              <a:t>Virus Victoria</a:t>
            </a:r>
          </a:p>
          <a:p>
            <a:r>
              <a:rPr lang="en-US" dirty="0" smtClean="0"/>
              <a:t>Netiquette Nancy</a:t>
            </a:r>
          </a:p>
          <a:p>
            <a:r>
              <a:rPr lang="en-US" dirty="0" err="1" smtClean="0"/>
              <a:t>Cyberbully</a:t>
            </a:r>
            <a:r>
              <a:rPr lang="en-US" dirty="0" smtClean="0"/>
              <a:t> Cindy</a:t>
            </a:r>
          </a:p>
          <a:p>
            <a:r>
              <a:rPr lang="en-US" dirty="0" smtClean="0"/>
              <a:t>Social Sarah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7467600" cy="617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Effect</a:t>
            </a:r>
          </a:p>
          <a:p>
            <a:pPr marL="0" indent="0">
              <a:buNone/>
            </a:pPr>
            <a:r>
              <a:rPr lang="en-US" sz="4800" dirty="0" smtClean="0"/>
              <a:t>The effects of cyber bullying are lowering self confidence, hurting friendships and sometimes people even hurt themselves.</a:t>
            </a:r>
            <a:endParaRPr lang="en-US" sz="4800" dirty="0"/>
          </a:p>
        </p:txBody>
      </p:sp>
      <p:pic>
        <p:nvPicPr>
          <p:cNvPr id="2050" name="Picture 2" descr="C:\Users\cmasayko13\AppData\Local\Microsoft\Windows\Temporary Internet Files\Content.IE5\STXUN5A8\MC9004347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305772" y="5016500"/>
            <a:ext cx="1825625" cy="185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What to do if it happens to you-</a:t>
            </a:r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Tell a parent and print evidence..</a:t>
            </a:r>
          </a:p>
          <a:p>
            <a:pPr>
              <a:buNone/>
            </a:pPr>
            <a:endParaRPr lang="en-US" sz="4400" dirty="0"/>
          </a:p>
        </p:txBody>
      </p:sp>
      <p:pic>
        <p:nvPicPr>
          <p:cNvPr id="4" name="Picture 3" descr="par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3082" y="3124200"/>
            <a:ext cx="1905000" cy="3555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Good rules to follow: </a:t>
            </a:r>
          </a:p>
        </p:txBody>
      </p:sp>
      <p:pic>
        <p:nvPicPr>
          <p:cNvPr id="4" name="Picture 3" descr="computer.png"/>
          <p:cNvPicPr>
            <a:picLocks noChangeAspect="1"/>
          </p:cNvPicPr>
          <p:nvPr/>
        </p:nvPicPr>
        <p:blipFill>
          <a:blip r:embed="rId2" cstate="print"/>
          <a:srcRect l="2199"/>
          <a:stretch>
            <a:fillRect/>
          </a:stretch>
        </p:blipFill>
        <p:spPr>
          <a:xfrm>
            <a:off x="6553200" y="4108873"/>
            <a:ext cx="2590800" cy="2749127"/>
          </a:xfrm>
          <a:prstGeom prst="rect">
            <a:avLst/>
          </a:prstGeom>
        </p:spPr>
      </p:pic>
      <p:pic>
        <p:nvPicPr>
          <p:cNvPr id="5" name="Picture 2" descr="C:\Users\cmasayko13\AppData\Local\Microsoft\Windows\Temporary Internet Files\Content.IE5\STXUN5A8\MC90043475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52800"/>
            <a:ext cx="4572000" cy="4572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04800" y="1828800"/>
            <a:ext cx="8534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dirty="0" smtClean="0"/>
              <a:t>- Don’t </a:t>
            </a:r>
            <a:r>
              <a:rPr lang="en-US" sz="2800" dirty="0"/>
              <a:t>reply to the message the bully sends </a:t>
            </a:r>
          </a:p>
          <a:p>
            <a:r>
              <a:rPr lang="en-US" sz="2800" dirty="0" smtClean="0"/>
              <a:t>- Always </a:t>
            </a:r>
            <a:r>
              <a:rPr lang="en-US" sz="2800" dirty="0"/>
              <a:t>let an adult know if your cyber </a:t>
            </a:r>
            <a:r>
              <a:rPr lang="en-US" sz="2800" dirty="0" smtClean="0"/>
              <a:t>bullied</a:t>
            </a:r>
          </a:p>
          <a:p>
            <a:r>
              <a:rPr lang="en-US" sz="2800" dirty="0" smtClean="0"/>
              <a:t>- Use </a:t>
            </a:r>
            <a:r>
              <a:rPr lang="en-US" sz="2800" dirty="0"/>
              <a:t>nice </a:t>
            </a:r>
            <a:r>
              <a:rPr lang="en-US" sz="2800" dirty="0" smtClean="0"/>
              <a:t>words</a:t>
            </a:r>
            <a:endParaRPr lang="en-US" sz="2800" dirty="0"/>
          </a:p>
          <a:p>
            <a:pPr>
              <a:buNone/>
            </a:pPr>
            <a:r>
              <a:rPr lang="en-US" sz="2800" dirty="0" smtClean="0"/>
              <a:t>- Read </a:t>
            </a:r>
            <a:r>
              <a:rPr lang="en-US" sz="2800" dirty="0"/>
              <a:t>the message before you send it </a:t>
            </a:r>
          </a:p>
          <a:p>
            <a:pPr>
              <a:buNone/>
            </a:pPr>
            <a:r>
              <a:rPr lang="en-US" sz="2800" dirty="0" smtClean="0"/>
              <a:t>- Always </a:t>
            </a:r>
            <a:r>
              <a:rPr lang="en-US" sz="2800" dirty="0"/>
              <a:t>apologize if you hurt </a:t>
            </a:r>
            <a:r>
              <a:rPr lang="en-US" sz="2800" dirty="0" smtClean="0"/>
              <a:t>someone's </a:t>
            </a:r>
            <a:r>
              <a:rPr lang="en-US" sz="2800" dirty="0"/>
              <a:t>feelings.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5400" dirty="0" smtClean="0"/>
          </a:p>
          <a:p>
            <a:pPr>
              <a:buNone/>
            </a:pP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Instead…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From: </a:t>
            </a:r>
            <a:r>
              <a:rPr lang="en-US" dirty="0" smtClean="0">
                <a:hlinkClick r:id="rId2"/>
              </a:rPr>
              <a:t>cindy123@gmail.com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To:  </a:t>
            </a:r>
            <a:r>
              <a:rPr lang="en-US" dirty="0" smtClean="0">
                <a:hlinkClick r:id="rId3"/>
              </a:rPr>
              <a:t>corrine456@gmail.com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Dear Corrine-</a:t>
            </a:r>
          </a:p>
          <a:p>
            <a:pPr>
              <a:buNone/>
            </a:pPr>
            <a:r>
              <a:rPr lang="en-US" dirty="0" smtClean="0"/>
              <a:t>I’m sorry we got in a fight today. You’re a really good friend. Let’s talk about it.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-Cindy 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743200"/>
            <a:ext cx="8534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hlinkClick r:id="rId2"/>
              </a:rPr>
              <a:t>http://www.brainpop.com/technology/computersandinternet/cyberbullying</a:t>
            </a:r>
            <a:r>
              <a:rPr lang="en-US" sz="3200" dirty="0" smtClean="0">
                <a:hlinkClick r:id="rId2"/>
              </a:rPr>
              <a:t>/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78896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Networking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4629150"/>
            <a:ext cx="2057400" cy="1543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133600"/>
            <a:ext cx="3657600" cy="26009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4343400"/>
            <a:ext cx="2336800" cy="1752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</a:rPr>
              <a:t>Definition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75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The use of web sites of communication informally  with other members of the site, by posting messages, or photos, ex. </a:t>
            </a:r>
            <a:endParaRPr lang="en-US" sz="3600" dirty="0"/>
          </a:p>
        </p:txBody>
      </p:sp>
      <p:pic>
        <p:nvPicPr>
          <p:cNvPr id="1027" name="Picture 3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648200"/>
            <a:ext cx="2195623" cy="1888236"/>
          </a:xfrm>
          <a:prstGeom prst="rect">
            <a:avLst/>
          </a:prstGeom>
          <a:noFill/>
        </p:spPr>
      </p:pic>
      <p:pic>
        <p:nvPicPr>
          <p:cNvPr id="7" name="Picture 6" descr="came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4343400"/>
            <a:ext cx="2438400" cy="223837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Example Websites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 descr="faceboo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05000"/>
            <a:ext cx="2933700" cy="2933700"/>
          </a:xfrm>
        </p:spPr>
      </p:pic>
      <p:pic>
        <p:nvPicPr>
          <p:cNvPr id="5" name="Picture 4" descr="twit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2057400"/>
            <a:ext cx="3048000" cy="2980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50292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Twitter and Facebook are two examples 	   of social networking sites.</a:t>
            </a:r>
            <a:endParaRPr lang="en-US" sz="3600" dirty="0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Don’t and Do’s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When on social networking sites you must keep important tips in your mind like:</a:t>
            </a:r>
          </a:p>
          <a:p>
            <a:pPr>
              <a:buNone/>
            </a:pPr>
            <a:r>
              <a:rPr lang="en-US" sz="3600" dirty="0" smtClean="0"/>
              <a:t>1.) Don’t say something that you wouldn’t say in person.</a:t>
            </a:r>
          </a:p>
          <a:p>
            <a:pPr>
              <a:buNone/>
            </a:pPr>
            <a:r>
              <a:rPr lang="en-US" sz="3600" dirty="0" smtClean="0"/>
              <a:t>2.) Don’t say something that could hurt someone else's feelings.</a:t>
            </a:r>
          </a:p>
          <a:p>
            <a:pPr>
              <a:buNone/>
            </a:pPr>
            <a:r>
              <a:rPr lang="en-US" sz="3600" dirty="0" smtClean="0"/>
              <a:t>3.) Never pretend to be someone your not.           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US" sz="1000" dirty="0"/>
          </a:p>
        </p:txBody>
      </p:sp>
      <p:pic>
        <p:nvPicPr>
          <p:cNvPr id="6" name="Picture 5" descr="stop sog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200" y="4114800"/>
            <a:ext cx="1143000" cy="1143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push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85799"/>
            <a:ext cx="6172200" cy="123665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Privacy</a:t>
            </a:r>
            <a:endParaRPr lang="en-US" sz="6000" dirty="0"/>
          </a:p>
        </p:txBody>
      </p:sp>
      <p:pic>
        <p:nvPicPr>
          <p:cNvPr id="1027" name="Picture 3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29" y="4191000"/>
            <a:ext cx="2057400" cy="2100349"/>
          </a:xfrm>
          <a:prstGeom prst="rect">
            <a:avLst/>
          </a:prstGeom>
          <a:noFill/>
        </p:spPr>
      </p:pic>
      <p:pic>
        <p:nvPicPr>
          <p:cNvPr id="1029" name="Picture 5" descr="http://suddenlink.files.wordpress.com/2011/04/computer-mou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8950" y="4419600"/>
            <a:ext cx="2305050" cy="1844041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2133600"/>
            <a:ext cx="38608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33CCFF"/>
                </a:solidFill>
              </a:rPr>
              <a:t>Keep in Mind               </a:t>
            </a:r>
            <a:endParaRPr lang="en-US" b="1" dirty="0">
              <a:solidFill>
                <a:srgbClr val="33CC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600" dirty="0" smtClean="0"/>
              <a:t>1.) Keep in mind that people aren't always who they say they are.</a:t>
            </a:r>
          </a:p>
          <a:p>
            <a:pPr>
              <a:buNone/>
            </a:pPr>
            <a:r>
              <a:rPr lang="en-US" sz="3600" dirty="0" smtClean="0"/>
              <a:t>2.) Never become friends with people you don’t know.</a:t>
            </a:r>
          </a:p>
          <a:p>
            <a:pPr>
              <a:buNone/>
            </a:pPr>
            <a:r>
              <a:rPr lang="en-US" sz="3600" dirty="0" smtClean="0"/>
              <a:t>3.) Be aware of what you are saying on the internet  and if it could hurt something.</a:t>
            </a:r>
          </a:p>
          <a:p>
            <a:pPr>
              <a:buNone/>
            </a:pPr>
            <a:r>
              <a:rPr lang="en-US" sz="3600" dirty="0" smtClean="0"/>
              <a:t>4.) Be aware of hackers and viruses’.</a:t>
            </a:r>
          </a:p>
          <a:p>
            <a:pPr>
              <a:buNone/>
            </a:pPr>
            <a:r>
              <a:rPr lang="en-US" sz="3600" dirty="0" smtClean="0"/>
              <a:t>5.) Remember that when  you put something on the internet o could stay there forever.</a:t>
            </a:r>
          </a:p>
          <a:p>
            <a:pPr>
              <a:buNone/>
            </a:pPr>
            <a:r>
              <a:rPr lang="en-US" sz="3600" dirty="0" smtClean="0"/>
              <a:t>6.) Check your privacy settings.</a:t>
            </a:r>
          </a:p>
          <a:p>
            <a:pPr>
              <a:buNone/>
            </a:pPr>
            <a:r>
              <a:rPr lang="en-US" sz="3600" dirty="0" smtClean="0"/>
              <a:t>7.) Tell an adult if a stranger tries to contact you.</a:t>
            </a:r>
          </a:p>
        </p:txBody>
      </p:sp>
      <p:pic>
        <p:nvPicPr>
          <p:cNvPr id="5" name="Picture 4" descr="thinking smiley fa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5105400"/>
            <a:ext cx="1524000" cy="13208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pull dir="l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5400" dirty="0" smtClean="0"/>
          </a:p>
          <a:p>
            <a:pPr>
              <a:buNone/>
            </a:pP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Instead…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105835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hlinkClick r:id="rId2"/>
              </a:rPr>
              <a:t>http://www.brainpop.com/technology/computersandinternet/socialnetworking</a:t>
            </a:r>
            <a:r>
              <a:rPr lang="en-US" sz="3200" dirty="0" smtClean="0">
                <a:hlinkClick r:id="rId2"/>
              </a:rPr>
              <a:t>/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229843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21341" y="449004"/>
            <a:ext cx="7808976" cy="1379795"/>
          </a:xfrm>
        </p:spPr>
        <p:txBody>
          <a:bodyPr/>
          <a:lstStyle/>
          <a:p>
            <a:r>
              <a:rPr lang="en-US" dirty="0" smtClean="0"/>
              <a:t>Show What You Know….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5162" y="838200"/>
            <a:ext cx="927041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43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three things you shouldn’t share online?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Who should you share your information with when online?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64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Viruses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What are the effects that a virus has on your computer? 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/>
              <a:t>Where can viruses be found?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06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Netiquette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you </a:t>
            </a:r>
            <a:r>
              <a:rPr lang="en-US" dirty="0"/>
              <a:t>do to prevent someone from taking your messages the wrong way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Why shouldn’t </a:t>
            </a:r>
            <a:r>
              <a:rPr lang="en-US" dirty="0"/>
              <a:t>you write in all caps?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06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 bullying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should you do if you are cyber bullied?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What can you do to make sure you are not cyber bullying others?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06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Networking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some more examples of social networking sites?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If someone ever asks you for your number on a </a:t>
            </a:r>
            <a:r>
              <a:rPr lang="en-US" dirty="0" smtClean="0"/>
              <a:t>social networking site and </a:t>
            </a:r>
            <a:r>
              <a:rPr lang="en-US" dirty="0"/>
              <a:t>you don’t know them, what do you do?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06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819400"/>
            <a:ext cx="6255488" cy="1666875"/>
          </a:xfrm>
        </p:spPr>
        <p:txBody>
          <a:bodyPr>
            <a:noAutofit/>
          </a:bodyPr>
          <a:lstStyle/>
          <a:p>
            <a:pPr algn="ctr"/>
            <a:r>
              <a:rPr lang="en-US" sz="6000" u="sng" dirty="0" smtClean="0">
                <a:solidFill>
                  <a:srgbClr val="FF0000"/>
                </a:solidFill>
              </a:rPr>
              <a:t>Privacy </a:t>
            </a:r>
            <a:r>
              <a:rPr lang="en-US" sz="6000" u="sng" dirty="0">
                <a:solidFill>
                  <a:srgbClr val="FF0000"/>
                </a:solidFill>
              </a:rPr>
              <a:t>P</a:t>
            </a:r>
            <a:r>
              <a:rPr lang="en-US" sz="6000" u="sng" dirty="0" smtClean="0">
                <a:solidFill>
                  <a:srgbClr val="FF0000"/>
                </a:solidFill>
              </a:rPr>
              <a:t>atty!</a:t>
            </a:r>
            <a:br>
              <a:rPr lang="en-US" sz="6000" u="sng" dirty="0" smtClean="0">
                <a:solidFill>
                  <a:srgbClr val="FF0000"/>
                </a:solidFill>
              </a:rPr>
            </a:br>
            <a:r>
              <a:rPr lang="en-US" sz="6000" u="sng" dirty="0" smtClean="0">
                <a:solidFill>
                  <a:srgbClr val="FF0000"/>
                </a:solidFill>
              </a:rPr>
              <a:t>Privacy </a:t>
            </a:r>
            <a:r>
              <a:rPr lang="en-US" sz="6000" u="sng" dirty="0">
                <a:solidFill>
                  <a:srgbClr val="FF0000"/>
                </a:solidFill>
              </a:rPr>
              <a:t>P</a:t>
            </a:r>
            <a:r>
              <a:rPr lang="en-US" sz="6000" u="sng" dirty="0" smtClean="0">
                <a:solidFill>
                  <a:srgbClr val="FF0000"/>
                </a:solidFill>
              </a:rPr>
              <a:t>olly!</a:t>
            </a:r>
            <a:endParaRPr lang="en-US" sz="6000" u="sng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upload.wikimedia.org/wikipedia/en/thumb/7/73/Superman_shield.png/250px-Superman_shiel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52400"/>
            <a:ext cx="3124200" cy="2349400"/>
          </a:xfrm>
          <a:prstGeom prst="rect">
            <a:avLst/>
          </a:prstGeom>
          <a:noFill/>
        </p:spPr>
      </p:pic>
      <p:pic>
        <p:nvPicPr>
          <p:cNvPr id="7" name="Picture 2" descr="http://upload.wikimedia.org/wikipedia/en/thumb/7/73/Superman_shield.png/250px-Superman_shiel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2743200" cy="2062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voiceoftheyouth.com/wp-content/uploads/2011/07/do-dont-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b="1" u="sng" dirty="0" smtClean="0"/>
              <a:t>NOT</a:t>
            </a:r>
            <a:r>
              <a:rPr lang="en-US" dirty="0" smtClean="0"/>
              <a:t> to Share Online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1981200"/>
            <a:ext cx="3931920" cy="3975100"/>
          </a:xfrm>
        </p:spPr>
        <p:txBody>
          <a:bodyPr>
            <a:normAutofit/>
          </a:bodyPr>
          <a:lstStyle/>
          <a:p>
            <a:r>
              <a:rPr lang="en-US" dirty="0" smtClean="0"/>
              <a:t>Cell phone number</a:t>
            </a:r>
          </a:p>
          <a:p>
            <a:r>
              <a:rPr lang="en-US" dirty="0" smtClean="0"/>
              <a:t>Full name</a:t>
            </a:r>
          </a:p>
          <a:p>
            <a:r>
              <a:rPr lang="en-US" dirty="0" smtClean="0"/>
              <a:t>Sports team</a:t>
            </a:r>
          </a:p>
          <a:p>
            <a:r>
              <a:rPr lang="en-US" dirty="0" smtClean="0"/>
              <a:t>Name of your school</a:t>
            </a:r>
          </a:p>
          <a:p>
            <a:r>
              <a:rPr lang="en-US" dirty="0" smtClean="0"/>
              <a:t>Address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78188" y="1981200"/>
            <a:ext cx="3931920" cy="3975100"/>
          </a:xfrm>
        </p:spPr>
        <p:txBody>
          <a:bodyPr>
            <a:normAutofit/>
          </a:bodyPr>
          <a:lstStyle/>
          <a:p>
            <a:r>
              <a:rPr lang="en-US" dirty="0"/>
              <a:t>E-mail</a:t>
            </a:r>
          </a:p>
          <a:p>
            <a:r>
              <a:rPr lang="en-US" dirty="0"/>
              <a:t>Siblings/parents name</a:t>
            </a:r>
          </a:p>
          <a:p>
            <a:r>
              <a:rPr lang="en-US" dirty="0"/>
              <a:t>Don’t make friends with someone you have never met online</a:t>
            </a:r>
          </a:p>
          <a:p>
            <a:r>
              <a:rPr lang="en-US" dirty="0"/>
              <a:t>Don’t click on pop up messages</a:t>
            </a:r>
          </a:p>
          <a:p>
            <a:endParaRPr lang="en-US" dirty="0"/>
          </a:p>
        </p:txBody>
      </p:sp>
      <p:pic>
        <p:nvPicPr>
          <p:cNvPr id="4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953000"/>
            <a:ext cx="1860698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to remember!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Don’t share ANY personal information to anyone you don’t know over the internet</a:t>
            </a:r>
          </a:p>
          <a:p>
            <a:r>
              <a:rPr lang="en-US" dirty="0" smtClean="0"/>
              <a:t>If you wouldn’t do it in person you shouldn’t do it online</a:t>
            </a:r>
          </a:p>
          <a:p>
            <a:r>
              <a:rPr lang="en-US" dirty="0" smtClean="0"/>
              <a:t>Be careful of what you put online..</a:t>
            </a:r>
            <a:r>
              <a:rPr lang="en-US" b="1" u="sng" dirty="0" smtClean="0"/>
              <a:t>IT NEVER GOES AWAY EVER!!!!!!</a:t>
            </a:r>
          </a:p>
          <a:p>
            <a:r>
              <a:rPr lang="en-US" dirty="0" smtClean="0"/>
              <a:t>Don’t click on any pop up messages</a:t>
            </a:r>
          </a:p>
          <a:p>
            <a:r>
              <a:rPr lang="en-US" dirty="0" smtClean="0"/>
              <a:t>Remember to have fun the </a:t>
            </a:r>
            <a:r>
              <a:rPr lang="en-US" b="1" u="sng" dirty="0" smtClean="0"/>
              <a:t>right way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5400" dirty="0" smtClean="0"/>
          </a:p>
          <a:p>
            <a:pPr>
              <a:buNone/>
            </a:pP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Instead…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452</TotalTime>
  <Words>948</Words>
  <Application>Microsoft Macintosh PowerPoint</Application>
  <PresentationFormat>On-screen Show (4:3)</PresentationFormat>
  <Paragraphs>155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Spectrum</vt:lpstr>
      <vt:lpstr>Wise Web Use</vt:lpstr>
      <vt:lpstr>Online Safety</vt:lpstr>
      <vt:lpstr>How to Be a Wise Web User</vt:lpstr>
      <vt:lpstr>Privacy</vt:lpstr>
      <vt:lpstr>Privacy Patty! Privacy Polly!</vt:lpstr>
      <vt:lpstr>PowerPoint Presentation</vt:lpstr>
      <vt:lpstr>What NOT to Share Online</vt:lpstr>
      <vt:lpstr>Tips to remember!</vt:lpstr>
      <vt:lpstr>PowerPoint Presentation</vt:lpstr>
      <vt:lpstr>PowerPoint Presentation</vt:lpstr>
      <vt:lpstr>Computer  Viruses</vt:lpstr>
      <vt:lpstr>PowerPoint Presentation</vt:lpstr>
      <vt:lpstr>A virus is….</vt:lpstr>
      <vt:lpstr>How to prevent viruses</vt:lpstr>
      <vt:lpstr>PowerPoint Presentation</vt:lpstr>
      <vt:lpstr>PowerPoint Presentation</vt:lpstr>
      <vt:lpstr>Netiquette</vt:lpstr>
      <vt:lpstr>What is Netiquette?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Cyberbullying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Social Networking</vt:lpstr>
      <vt:lpstr>Definition </vt:lpstr>
      <vt:lpstr>Example Websites</vt:lpstr>
      <vt:lpstr>Don’t and Do’s</vt:lpstr>
      <vt:lpstr>Keep in Mind               </vt:lpstr>
      <vt:lpstr>PowerPoint Presentation</vt:lpstr>
      <vt:lpstr>PowerPoint Presentation</vt:lpstr>
      <vt:lpstr>Show What You Know….</vt:lpstr>
      <vt:lpstr>Privacy</vt:lpstr>
      <vt:lpstr>Viruses</vt:lpstr>
      <vt:lpstr>Netiquette</vt:lpstr>
      <vt:lpstr>Cyber bullying</vt:lpstr>
      <vt:lpstr>Social Networking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Privacy</dc:title>
  <dc:creator>Lauren</dc:creator>
  <cp:lastModifiedBy>Melissa Dow</cp:lastModifiedBy>
  <cp:revision>40</cp:revision>
  <dcterms:created xsi:type="dcterms:W3CDTF">2011-10-27T15:23:46Z</dcterms:created>
  <dcterms:modified xsi:type="dcterms:W3CDTF">2011-11-15T14:09:53Z</dcterms:modified>
</cp:coreProperties>
</file>